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Jua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j9iBslaa+6PS1cz9+iGNGHUrWz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font" Target="fonts/Ju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Relationship Id="rId4" Type="http://schemas.openxmlformats.org/officeDocument/2006/relationships/image" Target="../media/image11.png"/><Relationship Id="rId5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11" Type="http://schemas.openxmlformats.org/officeDocument/2006/relationships/image" Target="../media/image32.png"/><Relationship Id="rId10" Type="http://schemas.openxmlformats.org/officeDocument/2006/relationships/image" Target="../media/image33.png"/><Relationship Id="rId12" Type="http://schemas.openxmlformats.org/officeDocument/2006/relationships/image" Target="../media/image31.png"/><Relationship Id="rId9" Type="http://schemas.openxmlformats.org/officeDocument/2006/relationships/image" Target="../media/image6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8.png"/><Relationship Id="rId13" Type="http://schemas.openxmlformats.org/officeDocument/2006/relationships/image" Target="../media/image28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24.png"/><Relationship Id="rId14" Type="http://schemas.openxmlformats.org/officeDocument/2006/relationships/image" Target="../media/image34.png"/><Relationship Id="rId5" Type="http://schemas.openxmlformats.org/officeDocument/2006/relationships/image" Target="../media/image14.png"/><Relationship Id="rId6" Type="http://schemas.openxmlformats.org/officeDocument/2006/relationships/image" Target="../media/image27.png"/><Relationship Id="rId7" Type="http://schemas.openxmlformats.org/officeDocument/2006/relationships/image" Target="../media/image16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8962" l="-11213" r="-10530" t="-874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-3095464" y="7368782"/>
            <a:ext cx="23682613" cy="4895651"/>
          </a:xfrm>
          <a:custGeom>
            <a:rect b="b" l="l" r="r" t="t"/>
            <a:pathLst>
              <a:path extrusionOk="0" h="4895651" w="23682613">
                <a:moveTo>
                  <a:pt x="0" y="0"/>
                </a:moveTo>
                <a:lnTo>
                  <a:pt x="23682613" y="0"/>
                </a:lnTo>
                <a:lnTo>
                  <a:pt x="23682613" y="4895651"/>
                </a:lnTo>
                <a:lnTo>
                  <a:pt x="0" y="48956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331" r="-233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715808" y="5787534"/>
            <a:ext cx="911357" cy="606467"/>
          </a:xfrm>
          <a:custGeom>
            <a:rect b="b" l="l" r="r" t="t"/>
            <a:pathLst>
              <a:path extrusionOk="0" h="606467" w="911357">
                <a:moveTo>
                  <a:pt x="0" y="0"/>
                </a:moveTo>
                <a:lnTo>
                  <a:pt x="911356" y="0"/>
                </a:lnTo>
                <a:lnTo>
                  <a:pt x="911356" y="606467"/>
                </a:lnTo>
                <a:lnTo>
                  <a:pt x="0" y="606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028700" y="685800"/>
            <a:ext cx="16230600" cy="12727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35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279873" y="2041409"/>
            <a:ext cx="13106400" cy="81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99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7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600">
                <a:solidFill>
                  <a:srgbClr val="4C6689"/>
                </a:solidFill>
              </a:rPr>
              <a:t>ЦЕННОСТИ, КОТОРЫЕ НАС ОБЪЕДИНЯЮТ</a:t>
            </a:r>
            <a:endParaRPr b="1" sz="36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7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600">
                <a:solidFill>
                  <a:srgbClr val="4C6689"/>
                </a:solidFill>
              </a:rPr>
              <a:t>От </a:t>
            </a:r>
            <a:r>
              <a:rPr b="1" i="1" lang="ro-RO" sz="3600">
                <a:solidFill>
                  <a:srgbClr val="4C6689"/>
                </a:solidFill>
              </a:rPr>
              <a:t>меня</a:t>
            </a:r>
            <a:r>
              <a:rPr b="1" lang="ro-RO" sz="3600">
                <a:solidFill>
                  <a:srgbClr val="4C6689"/>
                </a:solidFill>
              </a:rPr>
              <a:t> к </a:t>
            </a:r>
            <a:r>
              <a:rPr b="1" i="1" lang="ro-RO" sz="3600">
                <a:solidFill>
                  <a:srgbClr val="4C6689"/>
                </a:solidFill>
              </a:rPr>
              <a:t>нам</a:t>
            </a:r>
            <a:r>
              <a:rPr b="1" lang="ro-RO" sz="3600">
                <a:solidFill>
                  <a:srgbClr val="4C6689"/>
                </a:solidFill>
              </a:rPr>
              <a:t> </a:t>
            </a:r>
            <a:r>
              <a:rPr b="1" lang="ro-RO" sz="3600">
                <a:solidFill>
                  <a:srgbClr val="4C6689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ro-RO" sz="3600">
                <a:solidFill>
                  <a:srgbClr val="4C6689"/>
                </a:solidFill>
              </a:rPr>
              <a:t>ценности, которые нас объединяют</a:t>
            </a:r>
            <a:endParaRPr/>
          </a:p>
          <a:p>
            <a:pPr indent="0" lvl="0" marL="0" marR="0" rtl="0" algn="ctr">
              <a:lnSpc>
                <a:spcPct val="174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rgbClr val="4C6689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ro-RO" sz="3600">
                <a:solidFill>
                  <a:srgbClr val="4C6689"/>
                </a:solidFill>
              </a:rPr>
              <a:t>сентября</a:t>
            </a:r>
            <a:r>
              <a:rPr lang="ro-RO" sz="3600">
                <a:solidFill>
                  <a:srgbClr val="4C6689"/>
                </a:solidFill>
                <a:latin typeface="Arial"/>
                <a:ea typeface="Arial"/>
                <a:cs typeface="Arial"/>
                <a:sym typeface="Arial"/>
              </a:rPr>
              <a:t> 2025 г.</a:t>
            </a:r>
            <a:endParaRPr sz="36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62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62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62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62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62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C66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8150" y="218734"/>
            <a:ext cx="359769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697200" y="218734"/>
            <a:ext cx="2152650" cy="171564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01727" y="6090767"/>
            <a:ext cx="14789345" cy="36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78000">
              <a:srgbClr val="FFFFFF"/>
            </a:gs>
            <a:gs pos="100000">
              <a:srgbClr val="F79545"/>
            </a:gs>
          </a:gsLst>
          <a:path path="circle">
            <a:fillToRect l="100%" t="100%"/>
          </a:path>
          <a:tileRect b="-100%" r="-100%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3629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5FAFC"/>
              </a:gs>
              <a:gs pos="74000">
                <a:srgbClr val="ADD9E5"/>
              </a:gs>
              <a:gs pos="83000">
                <a:srgbClr val="ADD9E5"/>
              </a:gs>
              <a:gs pos="100000">
                <a:srgbClr val="C7E6EE"/>
              </a:gs>
            </a:gsLst>
            <a:path path="circle">
              <a:fillToRect l="100%" t="100%"/>
            </a:path>
            <a:tileRect b="-100%" r="-100%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268503" y="454748"/>
            <a:ext cx="3508281" cy="1945552"/>
          </a:xfrm>
          <a:custGeom>
            <a:rect b="b" l="l" r="r" t="t"/>
            <a:pathLst>
              <a:path extrusionOk="0" h="1378108" w="2019206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 rot="-376988">
            <a:off x="11646686" y="7438280"/>
            <a:ext cx="707972" cy="1561704"/>
          </a:xfrm>
          <a:custGeom>
            <a:rect b="b" l="l" r="r" t="t"/>
            <a:pathLst>
              <a:path extrusionOk="0" h="1561704" w="707972">
                <a:moveTo>
                  <a:pt x="0" y="0"/>
                </a:moveTo>
                <a:lnTo>
                  <a:pt x="707972" y="0"/>
                </a:lnTo>
                <a:lnTo>
                  <a:pt x="707972" y="1561703"/>
                </a:lnTo>
                <a:lnTo>
                  <a:pt x="0" y="1561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4008203" y="2090550"/>
            <a:ext cx="9322977" cy="954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488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 </a:t>
            </a:r>
            <a:endParaRPr/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47214" y="585286"/>
            <a:ext cx="9515385" cy="951538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03" name="Google Shape;103;p2"/>
          <p:cNvSpPr/>
          <p:nvPr/>
        </p:nvSpPr>
        <p:spPr>
          <a:xfrm rot="10800000">
            <a:off x="12372433" y="79643"/>
            <a:ext cx="1917493" cy="1073796"/>
          </a:xfrm>
          <a:custGeom>
            <a:rect b="b" l="l" r="r" t="t"/>
            <a:pathLst>
              <a:path extrusionOk="0" h="1073796" w="1917493">
                <a:moveTo>
                  <a:pt x="0" y="0"/>
                </a:moveTo>
                <a:lnTo>
                  <a:pt x="1917492" y="0"/>
                </a:lnTo>
                <a:lnTo>
                  <a:pt x="1917492" y="1073797"/>
                </a:lnTo>
                <a:lnTo>
                  <a:pt x="0" y="1073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533400" y="1257300"/>
            <a:ext cx="3029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Приветствие</a:t>
            </a:r>
            <a:endParaRPr/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833029" y="6972300"/>
            <a:ext cx="2321674" cy="2883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572938">
            <a:off x="14551867" y="6438900"/>
            <a:ext cx="883997" cy="1633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78000">
                <a:srgbClr val="FFFFFF"/>
              </a:gs>
              <a:gs pos="100000">
                <a:srgbClr val="F79545"/>
              </a:gs>
            </a:gsLst>
            <a:lin ang="27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4008203" y="2090550"/>
            <a:ext cx="9322977" cy="954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488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 </a:t>
            </a:r>
            <a:endParaRPr/>
          </a:p>
        </p:txBody>
      </p:sp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3200" y="279002"/>
            <a:ext cx="12496800" cy="972899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3276600" y="647700"/>
            <a:ext cx="1143000" cy="457200"/>
          </a:xfrm>
          <a:custGeom>
            <a:rect b="b" l="l" r="r" t="t"/>
            <a:pathLst>
              <a:path extrusionOk="0" h="1378108" w="2019206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-1143000" y="0"/>
            <a:ext cx="20574000" cy="10287000"/>
            <a:chOff x="0" y="0"/>
            <a:chExt cx="27432000" cy="13716000"/>
          </a:xfrm>
        </p:grpSpPr>
        <p:sp>
          <p:nvSpPr>
            <p:cNvPr id="120" name="Google Shape;120;p4"/>
            <p:cNvSpPr/>
            <p:nvPr/>
          </p:nvSpPr>
          <p:spPr>
            <a:xfrm>
              <a:off x="0" y="0"/>
              <a:ext cx="13716000" cy="13716000"/>
            </a:xfrm>
            <a:custGeom>
              <a:rect b="b" l="l" r="r" t="t"/>
              <a:pathLst>
                <a:path extrusionOk="0"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16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13716000" y="0"/>
              <a:ext cx="13716000" cy="13716000"/>
            </a:xfrm>
            <a:custGeom>
              <a:rect b="b" l="l" r="r" t="t"/>
              <a:pathLst>
                <a:path extrusionOk="0" h="137160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16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4"/>
          <p:cNvGrpSpPr/>
          <p:nvPr/>
        </p:nvGrpSpPr>
        <p:grpSpPr>
          <a:xfrm>
            <a:off x="6705600" y="630882"/>
            <a:ext cx="12014015" cy="8627418"/>
            <a:chOff x="0" y="-530423"/>
            <a:chExt cx="16018686" cy="11503223"/>
          </a:xfrm>
        </p:grpSpPr>
        <p:grpSp>
          <p:nvGrpSpPr>
            <p:cNvPr id="123" name="Google Shape;123;p4"/>
            <p:cNvGrpSpPr/>
            <p:nvPr/>
          </p:nvGrpSpPr>
          <p:grpSpPr>
            <a:xfrm>
              <a:off x="358255" y="-530423"/>
              <a:ext cx="15302175" cy="11503223"/>
              <a:chOff x="0" y="-104775"/>
              <a:chExt cx="3022652" cy="2272242"/>
            </a:xfrm>
          </p:grpSpPr>
          <p:sp>
            <p:nvSpPr>
              <p:cNvPr id="124" name="Google Shape;124;p4"/>
              <p:cNvSpPr/>
              <p:nvPr/>
            </p:nvSpPr>
            <p:spPr>
              <a:xfrm>
                <a:off x="0" y="0"/>
                <a:ext cx="3022652" cy="2167467"/>
              </a:xfrm>
              <a:custGeom>
                <a:rect b="b" l="l" r="r" t="t"/>
                <a:pathLst>
                  <a:path extrusionOk="0" h="2167467" w="3022652">
                    <a:moveTo>
                      <a:pt x="17539" y="0"/>
                    </a:moveTo>
                    <a:lnTo>
                      <a:pt x="3005113" y="0"/>
                    </a:lnTo>
                    <a:cubicBezTo>
                      <a:pt x="3009765" y="0"/>
                      <a:pt x="3014226" y="1848"/>
                      <a:pt x="3017515" y="5137"/>
                    </a:cubicBezTo>
                    <a:cubicBezTo>
                      <a:pt x="3020804" y="8426"/>
                      <a:pt x="3022652" y="12887"/>
                      <a:pt x="3022652" y="17539"/>
                    </a:cubicBezTo>
                    <a:lnTo>
                      <a:pt x="3022652" y="2149928"/>
                    </a:lnTo>
                    <a:cubicBezTo>
                      <a:pt x="3022652" y="2159614"/>
                      <a:pt x="3014800" y="2167467"/>
                      <a:pt x="3005113" y="2167467"/>
                    </a:cubicBezTo>
                    <a:lnTo>
                      <a:pt x="17539" y="2167467"/>
                    </a:lnTo>
                    <a:cubicBezTo>
                      <a:pt x="12887" y="2167467"/>
                      <a:pt x="8426" y="2165619"/>
                      <a:pt x="5137" y="2162330"/>
                    </a:cubicBezTo>
                    <a:cubicBezTo>
                      <a:pt x="1848" y="2159041"/>
                      <a:pt x="0" y="2154579"/>
                      <a:pt x="0" y="2149928"/>
                    </a:cubicBezTo>
                    <a:lnTo>
                      <a:pt x="0" y="17539"/>
                    </a:lnTo>
                    <a:cubicBezTo>
                      <a:pt x="0" y="12887"/>
                      <a:pt x="1848" y="8426"/>
                      <a:pt x="5137" y="5137"/>
                    </a:cubicBezTo>
                    <a:cubicBezTo>
                      <a:pt x="8426" y="1848"/>
                      <a:pt x="12887" y="0"/>
                      <a:pt x="17539" y="0"/>
                    </a:cubicBezTo>
                    <a:close/>
                  </a:path>
                </a:pathLst>
              </a:custGeom>
              <a:solidFill>
                <a:srgbClr val="B7CCE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4"/>
              <p:cNvSpPr txBox="1"/>
              <p:nvPr/>
            </p:nvSpPr>
            <p:spPr>
              <a:xfrm>
                <a:off x="0" y="-104775"/>
                <a:ext cx="3022652" cy="2272242"/>
              </a:xfrm>
              <a:prstGeom prst="rect">
                <a:avLst/>
              </a:prstGeom>
              <a:solidFill>
                <a:srgbClr val="B7CCE4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6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6" name="Google Shape;126;p4"/>
            <p:cNvSpPr/>
            <p:nvPr/>
          </p:nvSpPr>
          <p:spPr>
            <a:xfrm>
              <a:off x="358255" y="0"/>
              <a:ext cx="15302175" cy="10972800"/>
            </a:xfrm>
            <a:custGeom>
              <a:rect b="b" l="l" r="r" t="t"/>
              <a:pathLst>
                <a:path extrusionOk="0" h="10972800" w="15302175">
                  <a:moveTo>
                    <a:pt x="0" y="0"/>
                  </a:moveTo>
                  <a:lnTo>
                    <a:pt x="15302176" y="0"/>
                  </a:lnTo>
                  <a:lnTo>
                    <a:pt x="15302176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CC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4"/>
            <p:cNvGrpSpPr/>
            <p:nvPr/>
          </p:nvGrpSpPr>
          <p:grpSpPr>
            <a:xfrm>
              <a:off x="0" y="9805933"/>
              <a:ext cx="16018686" cy="1166867"/>
              <a:chOff x="0" y="-104775"/>
              <a:chExt cx="3164185" cy="230492"/>
            </a:xfrm>
          </p:grpSpPr>
          <p:sp>
            <p:nvSpPr>
              <p:cNvPr id="128" name="Google Shape;128;p4"/>
              <p:cNvSpPr/>
              <p:nvPr/>
            </p:nvSpPr>
            <p:spPr>
              <a:xfrm>
                <a:off x="0" y="0"/>
                <a:ext cx="3164185" cy="125717"/>
              </a:xfrm>
              <a:custGeom>
                <a:rect b="b" l="l" r="r" t="t"/>
                <a:pathLst>
                  <a:path extrusionOk="0" h="125717" w="3164185">
                    <a:moveTo>
                      <a:pt x="0" y="0"/>
                    </a:moveTo>
                    <a:lnTo>
                      <a:pt x="3164185" y="0"/>
                    </a:lnTo>
                    <a:lnTo>
                      <a:pt x="3164185" y="125717"/>
                    </a:lnTo>
                    <a:lnTo>
                      <a:pt x="0" y="125717"/>
                    </a:lnTo>
                    <a:close/>
                  </a:path>
                </a:pathLst>
              </a:custGeom>
              <a:solidFill>
                <a:srgbClr val="B7CCE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4"/>
              <p:cNvSpPr txBox="1"/>
              <p:nvPr/>
            </p:nvSpPr>
            <p:spPr>
              <a:xfrm>
                <a:off x="0" y="-104775"/>
                <a:ext cx="3164185" cy="230492"/>
              </a:xfrm>
              <a:prstGeom prst="rect">
                <a:avLst/>
              </a:prstGeom>
              <a:solidFill>
                <a:srgbClr val="B7CCE4"/>
              </a:solidFill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6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0" name="Google Shape;130;p4"/>
            <p:cNvSpPr/>
            <p:nvPr/>
          </p:nvSpPr>
          <p:spPr>
            <a:xfrm>
              <a:off x="0" y="10336357"/>
              <a:ext cx="9844435" cy="636443"/>
            </a:xfrm>
            <a:custGeom>
              <a:rect b="b" l="l" r="r" t="t"/>
              <a:pathLst>
                <a:path extrusionOk="0" h="636443" w="9844435">
                  <a:moveTo>
                    <a:pt x="0" y="0"/>
                  </a:moveTo>
                  <a:lnTo>
                    <a:pt x="9844435" y="0"/>
                  </a:lnTo>
                  <a:lnTo>
                    <a:pt x="9844435" y="636443"/>
                  </a:lnTo>
                  <a:lnTo>
                    <a:pt x="0" y="636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CC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9844435" y="10336357"/>
              <a:ext cx="6174251" cy="636443"/>
            </a:xfrm>
            <a:custGeom>
              <a:rect b="b" l="l" r="r" t="t"/>
              <a:pathLst>
                <a:path extrusionOk="0" h="636443" w="6174251">
                  <a:moveTo>
                    <a:pt x="0" y="0"/>
                  </a:moveTo>
                  <a:lnTo>
                    <a:pt x="6174251" y="0"/>
                  </a:lnTo>
                  <a:lnTo>
                    <a:pt x="6174251" y="636443"/>
                  </a:lnTo>
                  <a:lnTo>
                    <a:pt x="0" y="636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CCE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4"/>
          <p:cNvSpPr/>
          <p:nvPr/>
        </p:nvSpPr>
        <p:spPr>
          <a:xfrm>
            <a:off x="440976" y="817323"/>
            <a:ext cx="6143172" cy="8652355"/>
          </a:xfrm>
          <a:custGeom>
            <a:rect b="b" l="l" r="r" t="t"/>
            <a:pathLst>
              <a:path extrusionOk="0" h="8652355" w="6143172">
                <a:moveTo>
                  <a:pt x="0" y="0"/>
                </a:moveTo>
                <a:lnTo>
                  <a:pt x="6143172" y="0"/>
                </a:lnTo>
                <a:lnTo>
                  <a:pt x="6143172" y="8652354"/>
                </a:lnTo>
                <a:lnTo>
                  <a:pt x="0" y="86523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7202663" y="1027425"/>
            <a:ext cx="1101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69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СООТНЕСИ ЦЕННОСТИ С ДЕЙСТВИЕМ </a:t>
            </a:r>
            <a:endParaRPr b="1" sz="3600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68023" y="2388120"/>
            <a:ext cx="10889167" cy="570236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10054637" y="8596302"/>
            <a:ext cx="644003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https://wordwall.net/resource/95919270/f%c4%83r%c4%83-titlu1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 rot="10800000">
            <a:off x="8185254" y="-365461"/>
            <a:ext cx="1917493" cy="1073796"/>
          </a:xfrm>
          <a:custGeom>
            <a:rect b="b" l="l" r="r" t="t"/>
            <a:pathLst>
              <a:path extrusionOk="0" h="1073796" w="1917493">
                <a:moveTo>
                  <a:pt x="0" y="0"/>
                </a:moveTo>
                <a:lnTo>
                  <a:pt x="1917492" y="0"/>
                </a:lnTo>
                <a:lnTo>
                  <a:pt x="1917492" y="1073797"/>
                </a:lnTo>
                <a:lnTo>
                  <a:pt x="0" y="1073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 flipH="1">
            <a:off x="-706663" y="7565860"/>
            <a:ext cx="19472372" cy="3225112"/>
          </a:xfrm>
          <a:custGeom>
            <a:rect b="b" l="l" r="r" t="t"/>
            <a:pathLst>
              <a:path extrusionOk="0" h="3225112" w="19472372">
                <a:moveTo>
                  <a:pt x="19472372" y="0"/>
                </a:moveTo>
                <a:lnTo>
                  <a:pt x="0" y="0"/>
                </a:lnTo>
                <a:lnTo>
                  <a:pt x="0" y="3225111"/>
                </a:lnTo>
                <a:lnTo>
                  <a:pt x="19472372" y="3225111"/>
                </a:lnTo>
                <a:lnTo>
                  <a:pt x="1947237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999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6469866" y="2345186"/>
            <a:ext cx="2096230" cy="1294422"/>
          </a:xfrm>
          <a:custGeom>
            <a:rect b="b" l="l" r="r" t="t"/>
            <a:pathLst>
              <a:path extrusionOk="0" h="1294422" w="2096230">
                <a:moveTo>
                  <a:pt x="0" y="0"/>
                </a:moveTo>
                <a:lnTo>
                  <a:pt x="2096229" y="0"/>
                </a:lnTo>
                <a:lnTo>
                  <a:pt x="2096229" y="1294422"/>
                </a:lnTo>
                <a:lnTo>
                  <a:pt x="0" y="129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102621" y="228634"/>
            <a:ext cx="2577063" cy="1378108"/>
          </a:xfrm>
          <a:custGeom>
            <a:rect b="b" l="l" r="r" t="t"/>
            <a:pathLst>
              <a:path extrusionOk="0" h="1378108" w="2019206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13500739" y="7404229"/>
            <a:ext cx="760620" cy="1418406"/>
          </a:xfrm>
          <a:custGeom>
            <a:rect b="b" l="l" r="r" t="t"/>
            <a:pathLst>
              <a:path extrusionOk="0" h="1418406" w="760620">
                <a:moveTo>
                  <a:pt x="0" y="0"/>
                </a:moveTo>
                <a:lnTo>
                  <a:pt x="760620" y="0"/>
                </a:lnTo>
                <a:lnTo>
                  <a:pt x="760620" y="1418406"/>
                </a:lnTo>
                <a:lnTo>
                  <a:pt x="0" y="14184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 rot="228287">
            <a:off x="15920693" y="6638207"/>
            <a:ext cx="707972" cy="1561704"/>
          </a:xfrm>
          <a:custGeom>
            <a:rect b="b" l="l" r="r" t="t"/>
            <a:pathLst>
              <a:path extrusionOk="0" h="1561704" w="707972">
                <a:moveTo>
                  <a:pt x="0" y="0"/>
                </a:moveTo>
                <a:lnTo>
                  <a:pt x="707972" y="0"/>
                </a:lnTo>
                <a:lnTo>
                  <a:pt x="707972" y="1561703"/>
                </a:lnTo>
                <a:lnTo>
                  <a:pt x="0" y="1561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 rot="-507145">
            <a:off x="14755012" y="8940009"/>
            <a:ext cx="2895473" cy="914487"/>
          </a:xfrm>
          <a:custGeom>
            <a:rect b="b" l="l" r="r" t="t"/>
            <a:pathLst>
              <a:path extrusionOk="0" h="914487" w="2895473">
                <a:moveTo>
                  <a:pt x="0" y="0"/>
                </a:moveTo>
                <a:lnTo>
                  <a:pt x="2895474" y="0"/>
                </a:lnTo>
                <a:lnTo>
                  <a:pt x="2895474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349971" y="2222606"/>
            <a:ext cx="3021426" cy="6751791"/>
          </a:xfrm>
          <a:custGeom>
            <a:rect b="b" l="l" r="r" t="t"/>
            <a:pathLst>
              <a:path extrusionOk="0" h="6751791" w="3021426">
                <a:moveTo>
                  <a:pt x="0" y="0"/>
                </a:moveTo>
                <a:lnTo>
                  <a:pt x="3021426" y="0"/>
                </a:lnTo>
                <a:lnTo>
                  <a:pt x="3021426" y="6751791"/>
                </a:lnTo>
                <a:lnTo>
                  <a:pt x="0" y="67517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15324707" y="7343986"/>
            <a:ext cx="1740457" cy="2158707"/>
          </a:xfrm>
          <a:custGeom>
            <a:rect b="b" l="l" r="r" t="t"/>
            <a:pathLst>
              <a:path extrusionOk="0" h="2158707" w="1740457">
                <a:moveTo>
                  <a:pt x="0" y="0"/>
                </a:moveTo>
                <a:lnTo>
                  <a:pt x="1740458" y="0"/>
                </a:lnTo>
                <a:lnTo>
                  <a:pt x="1740458" y="2158707"/>
                </a:lnTo>
                <a:lnTo>
                  <a:pt x="0" y="2158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4008203" y="2090550"/>
            <a:ext cx="9322977" cy="954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488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chemeClr val="dk1"/>
                </a:solidFill>
                <a:latin typeface="Jua"/>
                <a:ea typeface="Jua"/>
                <a:cs typeface="Jua"/>
                <a:sym typeface="Jua"/>
              </a:rPr>
              <a:t> </a:t>
            </a:r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3259625" y="2112375"/>
            <a:ext cx="14115000" cy="46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318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-"/>
            </a:pPr>
            <a:r>
              <a:rPr b="1" lang="ro-RO" sz="3200">
                <a:solidFill>
                  <a:schemeClr val="dk1"/>
                </a:solidFill>
              </a:rPr>
              <a:t>Какую ценность вам было легче всего сопоставить с действием?</a:t>
            </a:r>
            <a:endParaRPr b="1" sz="3200">
              <a:solidFill>
                <a:schemeClr val="dk1"/>
              </a:solidFill>
            </a:endParaRPr>
          </a:p>
          <a:p>
            <a:pPr indent="-431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-"/>
            </a:pPr>
            <a:r>
              <a:rPr b="1" lang="ro-RO" sz="3200">
                <a:solidFill>
                  <a:schemeClr val="dk1"/>
                </a:solidFill>
              </a:rPr>
              <a:t>Какая ценность способствует дружелюбию и взаимопониманию в нашем классе?</a:t>
            </a:r>
            <a:endParaRPr b="1" sz="3200">
              <a:solidFill>
                <a:schemeClr val="dk1"/>
              </a:solidFill>
            </a:endParaRPr>
          </a:p>
          <a:p>
            <a:pPr indent="-4318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-"/>
            </a:pPr>
            <a:r>
              <a:rPr b="1" lang="ro-RO" sz="3200">
                <a:solidFill>
                  <a:schemeClr val="dk1"/>
                </a:solidFill>
              </a:rPr>
              <a:t>Что вы могли бы сделать в школе или в других ситуациях, чтобы укрепить невидимую нить между вами и окружающими?</a:t>
            </a:r>
            <a:endParaRPr b="1" sz="3200">
              <a:solidFill>
                <a:schemeClr val="dk1"/>
              </a:solidFill>
            </a:endParaRPr>
          </a:p>
          <a:p>
            <a:pPr indent="18034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238874" y="730025"/>
            <a:ext cx="2849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800">
                <a:solidFill>
                  <a:schemeClr val="dk1"/>
                </a:solidFill>
              </a:rPr>
              <a:t>РЕФЛЕКСИЯ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/>
          <p:nvPr/>
        </p:nvSpPr>
        <p:spPr>
          <a:xfrm rot="10800000">
            <a:off x="8185254" y="-365461"/>
            <a:ext cx="1917493" cy="1073796"/>
          </a:xfrm>
          <a:custGeom>
            <a:rect b="b" l="l" r="r" t="t"/>
            <a:pathLst>
              <a:path extrusionOk="0" h="1073796" w="1917493">
                <a:moveTo>
                  <a:pt x="0" y="0"/>
                </a:moveTo>
                <a:lnTo>
                  <a:pt x="1917492" y="0"/>
                </a:lnTo>
                <a:lnTo>
                  <a:pt x="1917492" y="1073797"/>
                </a:lnTo>
                <a:lnTo>
                  <a:pt x="0" y="1073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 flipH="1">
            <a:off x="-706663" y="7565860"/>
            <a:ext cx="19472372" cy="3225112"/>
          </a:xfrm>
          <a:custGeom>
            <a:rect b="b" l="l" r="r" t="t"/>
            <a:pathLst>
              <a:path extrusionOk="0" h="3225112" w="19472372">
                <a:moveTo>
                  <a:pt x="19472372" y="0"/>
                </a:moveTo>
                <a:lnTo>
                  <a:pt x="0" y="0"/>
                </a:lnTo>
                <a:lnTo>
                  <a:pt x="0" y="3225111"/>
                </a:lnTo>
                <a:lnTo>
                  <a:pt x="19472372" y="3225111"/>
                </a:lnTo>
                <a:lnTo>
                  <a:pt x="1947237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9996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2125964" y="1332865"/>
            <a:ext cx="13807118" cy="7358533"/>
          </a:xfrm>
          <a:custGeom>
            <a:rect b="b" l="l" r="r" t="t"/>
            <a:pathLst>
              <a:path extrusionOk="0" h="7358533" w="13807118">
                <a:moveTo>
                  <a:pt x="0" y="0"/>
                </a:moveTo>
                <a:lnTo>
                  <a:pt x="13807118" y="0"/>
                </a:lnTo>
                <a:lnTo>
                  <a:pt x="13807118" y="7358533"/>
                </a:lnTo>
                <a:lnTo>
                  <a:pt x="0" y="73585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4967" l="-16395" r="-8010" t="-58758"/>
            </a:stretch>
          </a:blipFill>
          <a:ln cap="sq" cmpd="sng" w="38100">
            <a:solidFill>
              <a:srgbClr val="4E484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16469866" y="2345186"/>
            <a:ext cx="2096230" cy="1294422"/>
          </a:xfrm>
          <a:custGeom>
            <a:rect b="b" l="l" r="r" t="t"/>
            <a:pathLst>
              <a:path extrusionOk="0" h="1294422" w="2096230">
                <a:moveTo>
                  <a:pt x="0" y="0"/>
                </a:moveTo>
                <a:lnTo>
                  <a:pt x="2096229" y="0"/>
                </a:lnTo>
                <a:lnTo>
                  <a:pt x="2096229" y="1294422"/>
                </a:lnTo>
                <a:lnTo>
                  <a:pt x="0" y="129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-367263" y="565239"/>
            <a:ext cx="2019206" cy="1378108"/>
          </a:xfrm>
          <a:custGeom>
            <a:rect b="b" l="l" r="r" t="t"/>
            <a:pathLst>
              <a:path extrusionOk="0" h="1378108" w="2019206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26383" y="2992397"/>
            <a:ext cx="6715747" cy="7201873"/>
          </a:xfrm>
          <a:custGeom>
            <a:rect b="b" l="l" r="r" t="t"/>
            <a:pathLst>
              <a:path extrusionOk="0" h="7201873" w="6715747">
                <a:moveTo>
                  <a:pt x="0" y="0"/>
                </a:moveTo>
                <a:lnTo>
                  <a:pt x="6715747" y="0"/>
                </a:lnTo>
                <a:lnTo>
                  <a:pt x="6715747" y="7201873"/>
                </a:lnTo>
                <a:lnTo>
                  <a:pt x="0" y="7201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 rot="-289419">
            <a:off x="9202289" y="7982195"/>
            <a:ext cx="760620" cy="1418406"/>
          </a:xfrm>
          <a:custGeom>
            <a:rect b="b" l="l" r="r" t="t"/>
            <a:pathLst>
              <a:path extrusionOk="0" h="1418406" w="760620">
                <a:moveTo>
                  <a:pt x="0" y="0"/>
                </a:moveTo>
                <a:lnTo>
                  <a:pt x="760620" y="0"/>
                </a:lnTo>
                <a:lnTo>
                  <a:pt x="760620" y="1418406"/>
                </a:lnTo>
                <a:lnTo>
                  <a:pt x="0" y="14184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 rot="437367">
            <a:off x="11755714" y="7991331"/>
            <a:ext cx="707972" cy="1561704"/>
          </a:xfrm>
          <a:custGeom>
            <a:rect b="b" l="l" r="r" t="t"/>
            <a:pathLst>
              <a:path extrusionOk="0" h="1561704" w="707972">
                <a:moveTo>
                  <a:pt x="0" y="0"/>
                </a:moveTo>
                <a:lnTo>
                  <a:pt x="707972" y="0"/>
                </a:lnTo>
                <a:lnTo>
                  <a:pt x="707972" y="1561703"/>
                </a:lnTo>
                <a:lnTo>
                  <a:pt x="0" y="1561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6477000" y="3116047"/>
            <a:ext cx="9056400" cy="22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200"/>
              <a:t>Учебный год вместе с одноклассниками</a:t>
            </a:r>
            <a:endParaRPr/>
          </a:p>
          <a:p>
            <a:pPr indent="0" lvl="0" marL="0" rtl="0" algn="ctr">
              <a:lnSpc>
                <a:spcPct val="1749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3100">
                <a:solidFill>
                  <a:schemeClr val="dk1"/>
                </a:solidFill>
              </a:rPr>
              <a:t>От </a:t>
            </a:r>
            <a:r>
              <a:rPr b="1" i="1" lang="ro-RO" sz="3100">
                <a:solidFill>
                  <a:schemeClr val="dk1"/>
                </a:solidFill>
              </a:rPr>
              <a:t>меня</a:t>
            </a:r>
            <a:r>
              <a:rPr b="1" lang="ro-RO" sz="3100">
                <a:solidFill>
                  <a:schemeClr val="dk1"/>
                </a:solidFill>
              </a:rPr>
              <a:t> к </a:t>
            </a:r>
            <a:r>
              <a:rPr b="1" i="1" lang="ro-RO" sz="3100">
                <a:solidFill>
                  <a:schemeClr val="dk1"/>
                </a:solidFill>
              </a:rPr>
              <a:t>нам</a:t>
            </a:r>
            <a:r>
              <a:rPr b="1" lang="ro-RO" sz="3100">
                <a:solidFill>
                  <a:schemeClr val="dk1"/>
                </a:solidFill>
              </a:rPr>
              <a:t> - ценности, которые нас объединяют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67" name="Google Shape;167;p6"/>
          <p:cNvSpPr/>
          <p:nvPr/>
        </p:nvSpPr>
        <p:spPr>
          <a:xfrm rot="-402589">
            <a:off x="7846870" y="1028700"/>
            <a:ext cx="2594260" cy="743688"/>
          </a:xfrm>
          <a:custGeom>
            <a:rect b="b" l="l" r="r" t="t"/>
            <a:pathLst>
              <a:path extrusionOk="0" h="743688" w="2594260">
                <a:moveTo>
                  <a:pt x="0" y="0"/>
                </a:moveTo>
                <a:lnTo>
                  <a:pt x="2594260" y="0"/>
                </a:lnTo>
                <a:lnTo>
                  <a:pt x="2594260" y="743688"/>
                </a:lnTo>
                <a:lnTo>
                  <a:pt x="0" y="743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16608242" y="7052776"/>
            <a:ext cx="1520521" cy="2655932"/>
          </a:xfrm>
          <a:custGeom>
            <a:rect b="b" l="l" r="r" t="t"/>
            <a:pathLst>
              <a:path extrusionOk="0" h="2655932" w="1520521">
                <a:moveTo>
                  <a:pt x="0" y="0"/>
                </a:moveTo>
                <a:lnTo>
                  <a:pt x="1520520" y="0"/>
                </a:lnTo>
                <a:lnTo>
                  <a:pt x="1520520" y="2655932"/>
                </a:lnTo>
                <a:lnTo>
                  <a:pt x="0" y="2655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934200" y="6352932"/>
            <a:ext cx="9857950" cy="2429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_lenovo_</dc:creator>
</cp:coreProperties>
</file>