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2A8A-D951-95D6-8DA9-AB1DA0EFD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97DE2-81F6-9732-8C51-DF0F5EFBF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F56F-DA8C-E53A-2DE3-74392022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3521-9997-A142-3E9A-3485B478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FDC98-ADD9-E49D-6272-D97F844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03110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0B9A6-6E0F-9B9F-3FF7-325BF73A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98B6D-FB8E-4FAF-AE23-5DF71C3EB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AD989-4D5F-68BA-0F2F-854BEFCC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6821F-1CBE-F1B5-5AD0-8F75FA36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9F7EE-77F8-24B9-E582-DD09237D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8137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E48D7-3535-76CA-CD11-7EAE12023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65569-DCCD-DC4E-895E-6B5DD8994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C9D4F-11C6-2A00-A28D-EA0B1B9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6F1B5-3CB7-03A7-4458-7644DF86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4510E-D1B1-B154-3B63-9CEDBF69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53859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AA7F-CD39-CD5D-4D90-3E031922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16A16-2279-7D1A-C739-8EC03288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FAC1-7AC7-48C9-0B31-91A923C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92D96-2ECE-8629-1B5D-BC2EE7E5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FDC96-AB17-C229-F442-E4C4BD53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8425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BC13-AB65-A4DF-AA94-1E8DC748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2A11-2405-4FA0-0C56-7F43189B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9DDFD-7A1F-30CC-2294-3C358C8B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EF96-5E5F-BA6B-58CB-AEAE125F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D13D-EF60-633A-0596-BAC4A977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1801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CF5C-CFCF-3066-FE68-0533A06B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B867-5816-4AFE-1632-677CE8568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E4E01-F590-12F5-9AA7-BB4F2089F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D867-6EF1-6034-CCBF-028AB5E2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95D24-3ACF-130A-DCDF-11D08D7F0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BA036-569E-2B2B-E4A4-05383704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4155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51B1-2A73-D5B7-3B1E-FC0F9564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77716-51BD-EE0A-1FB0-1B3EE6D08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2AC4C-1454-D754-BAC5-ADB932AAC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5AB47-04A9-ABC9-94AB-DDB7D1BDB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7103D-DE4E-82C1-F569-C072653EA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BE97E0-EA5D-FDB6-AAE2-35E9FEFD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736C4-518B-122B-302A-3458AAB4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8FFBEC-05BF-A842-DDE8-EC1CB00E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62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B9CA-7C8C-7C23-B237-18462D1E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B38A5-819B-21F5-54E2-22C257A8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4FD78-73EE-BC88-92C8-018E73F6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2CE64-DBE2-D019-2C1F-CC7DA71E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2068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7F0FED-9B85-7EB0-B4E4-86E4480F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A9779E-EF77-512A-42D7-5977A155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BA37E-476B-395E-9957-C6691744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9334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3A42-688E-9792-A4C6-3DEA1BAF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4841-6456-F92C-1177-F05A3FDA6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BD3B4-4CB0-58D4-241C-FDA6FFAC5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9467F-46E7-D226-48BE-A2C87FE3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303F2-3400-5992-78EF-5B4B74E29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60316-FFEF-EB4C-6F94-D6EB7AD79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82333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AA81-E4D2-A949-4F32-ACED2F67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FA4E3-496F-7CD2-6ABB-4CD2C59A3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A2435-1DFD-B5CA-C715-92B9D13E9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6BBE-D552-792C-9383-8E82F50B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6FD3D-1167-C2F4-17EE-BCFC6CF1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42244-E6FB-5E16-E05E-59DF19E0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70483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AEF27-4B4C-D1F3-7545-7E11F41C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9DCDB-8F20-3DAF-6893-CB8BFD4EF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06A8C-8786-3EA3-50BE-19E15E342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A6BBC3-7A7E-456E-B4C1-5DA49F4EF788}" type="datetimeFigureOut">
              <a:rPr lang="en-150" smtClean="0"/>
              <a:t>21/08/2025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F287-7726-9861-E39B-EFC681D9C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B467A-81C8-8A50-D6E3-BC394E029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676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i-orizonturi.ro/choocmup/2022/02/VIA-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60537D-0E83-CC4D-B614-A07257960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107" y="227959"/>
            <a:ext cx="1668386" cy="133165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8BFE6E0-766A-F480-8A5B-4DB465072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07" y="265028"/>
            <a:ext cx="3592586" cy="12945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56800" y="3750077"/>
            <a:ext cx="9337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„Valorile mele, valorile tale, valorile clasei</a:t>
            </a:r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it-IT" sz="3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Clasa a </a:t>
            </a:r>
            <a:r>
              <a:rPr lang="ro-MD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</a:p>
          <a:p>
            <a:pPr algn="ctr"/>
            <a:r>
              <a:rPr lang="it-IT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septembrie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FCDDE-AAAF-D0E9-05F8-3A11274535C6}"/>
              </a:ext>
            </a:extLst>
          </p:cNvPr>
          <p:cNvSpPr txBox="1"/>
          <p:nvPr/>
        </p:nvSpPr>
        <p:spPr>
          <a:xfrm>
            <a:off x="2214737" y="2270126"/>
            <a:ext cx="82875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VALORILE CARE NE UNESC</a:t>
            </a:r>
          </a:p>
        </p:txBody>
      </p:sp>
    </p:spTree>
    <p:extLst>
      <p:ext uri="{BB962C8B-B14F-4D97-AF65-F5344CB8AC3E}">
        <p14:creationId xmlns:p14="http://schemas.microsoft.com/office/powerpoint/2010/main" val="234210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 OPERAȚIONALE: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585" y="2141537"/>
            <a:ext cx="10515600" cy="4351338"/>
          </a:xfrm>
        </p:spPr>
        <p:txBody>
          <a:bodyPr/>
          <a:lstStyle/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reflecteze despre influența comportamentelor personale asupra celorlalți;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analizeze valorile care stau la baza relaționării dintre semeni;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exploreze intenția bazată pe valori a clasei pentru anul curent de studii.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28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7398"/>
            <a:ext cx="10515600" cy="1325563"/>
          </a:xfrm>
        </p:spPr>
        <p:txBody>
          <a:bodyPr>
            <a:normAutofit/>
          </a:bodyPr>
          <a:lstStyle/>
          <a:p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ACTIVITATEA „TE VĂD, MĂ VĂD, NE VEDEM”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376" y="2037498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te-ai simțit în timpul activității?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te-a făcut să alegi gestul/comportamentul adresat colegilor?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te-a impresionat/ marcat în gesturile celorlalți?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simți acum după activitate?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gest simți acum că este lipsă în clasa noastră?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gest ai dori acum să dăruiești?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gest ați dori să fie modul nostru de a ne vedea cu adevărat unul pe celălalt?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8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ACTIVITATEA „VALORILE CARE NE UNESC”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te simți acum?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ai aflat despre tine?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ai descoperit despre ceilalți?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valori ai observat că ne unesc?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este diferit?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dificultăți întâlnim în a fi împreună?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le putem depăși?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6A03F215-2E80-1911-735A-4A69D04E7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898" y="3722255"/>
            <a:ext cx="4851711" cy="302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3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ACTIVITATEA „CUM SUSȚIN VALORILE INTENȚIILE NOASTRE?”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o-R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o-R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îți dorești cel mai mult în acest an de studii?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9EB8D2C9-D44B-7EDB-B0BB-1ACCA0A59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655" y="3445163"/>
            <a:ext cx="3237345" cy="32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5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 DE FINAL: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o-R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sunteți acum la finalul lecției?</a:t>
            </a:r>
          </a:p>
          <a:p>
            <a:endParaRPr lang="en-US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este prima ta acțiune/ comportament pentru a trăi intenția clasei?</a:t>
            </a:r>
            <a:endParaRPr lang="en-US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928" y="4239948"/>
            <a:ext cx="3057236" cy="261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0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RESURSE: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1225" y="1859079"/>
            <a:ext cx="10515600" cy="4351338"/>
          </a:xfrm>
        </p:spPr>
        <p:txBody>
          <a:bodyPr/>
          <a:lstStyle/>
          <a:p>
            <a:endParaRPr lang="ro-RO" u="sng" dirty="0">
              <a:solidFill>
                <a:schemeClr val="tx2">
                  <a:lumMod val="50000"/>
                  <a:lumOff val="50000"/>
                </a:schemeClr>
              </a:solidFill>
              <a:hlinkClick r:id="rId2"/>
            </a:endParaRPr>
          </a:p>
          <a:p>
            <a:r>
              <a:rPr lang="ro-RO" u="sng" dirty="0">
                <a:solidFill>
                  <a:schemeClr val="tx2">
                    <a:lumMod val="50000"/>
                    <a:lumOff val="50000"/>
                  </a:schemeClr>
                </a:solidFill>
                <a:hlinkClick r:id="rId2"/>
              </a:rPr>
              <a:t>https://www.noi-orizonturi.ro/choocmup/2022/02/VIA-1.pdf</a:t>
            </a:r>
            <a:r>
              <a:rPr lang="ro-RO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782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251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PowerPoint Presentation</vt:lpstr>
      <vt:lpstr>OBIECTIVE OPERAȚIONALE:</vt:lpstr>
      <vt:lpstr>ACTIVITATEA „TE VĂD, MĂ VĂD, NE VEDEM”</vt:lpstr>
      <vt:lpstr>ACTIVITATEA „VALORILE CARE NE UNESC”</vt:lpstr>
      <vt:lpstr> ACTIVITATEA „CUM SUSȚIN VALORILE INTENȚIILE NOASTRE?” </vt:lpstr>
      <vt:lpstr>REFLECȚIE DE FINAL:</vt:lpstr>
      <vt:lpstr>RESURSE: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OLARU Denis</dc:creator>
  <cp:lastModifiedBy>OLARU Denis</cp:lastModifiedBy>
  <cp:revision>13</cp:revision>
  <dcterms:created xsi:type="dcterms:W3CDTF">2025-08-13T08:15:09Z</dcterms:created>
  <dcterms:modified xsi:type="dcterms:W3CDTF">2025-08-21T18:49:16Z</dcterms:modified>
</cp:coreProperties>
</file>